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3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7"/>
          <p:cNvSpPr>
            <a:spLocks noGrp="1"/>
          </p:cNvSpPr>
          <p:nvPr>
            <p:ph type="title" hasCustomPrompt="1"/>
          </p:nvPr>
        </p:nvSpPr>
        <p:spPr>
          <a:xfrm>
            <a:off x="838092" y="2780143"/>
            <a:ext cx="8682356" cy="72124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>
              <a:lnSpc>
                <a:spcPct val="100000"/>
              </a:lnSpc>
              <a:defRPr b="1" baseline="0"/>
            </a:lvl1pPr>
          </a:lstStyle>
          <a:p>
            <a:r>
              <a:rPr lang="en-US"/>
              <a:t>A LARGE BOLD STATEMENT GOES HERE AND CAN GO UP TO TWO LINES AND COLOR FOR EMPHASIS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B385D-DF67-E241-B0BF-76B80A8E743B}" type="slidenum">
              <a:rPr lang="en-US" smtClean="0"/>
              <a:pPr/>
              <a:t>‹#›</a:t>
            </a:fld>
            <a:r>
              <a:rPr lang="en-US"/>
              <a:t>  |   Copyright © 2017 Kaiser Foundation Health Plan, Inc.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429000"/>
            <a:ext cx="89929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9929" cy="3429000"/>
          </a:xfrm>
          <a:prstGeom prst="rect">
            <a:avLst/>
          </a:prstGeom>
          <a:solidFill>
            <a:srgbClr val="92C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84838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156792"/>
            <a:ext cx="12192000" cy="2266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12" name="Title Placeholder 7"/>
          <p:cNvSpPr>
            <a:spLocks noGrp="1"/>
          </p:cNvSpPr>
          <p:nvPr>
            <p:ph type="title" hasCustomPrompt="1"/>
          </p:nvPr>
        </p:nvSpPr>
        <p:spPr>
          <a:xfrm>
            <a:off x="838092" y="2929230"/>
            <a:ext cx="8682356" cy="7212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lnSpc>
                <a:spcPct val="100000"/>
              </a:lnSpc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A LARGE BOLD STATEMENT GOES HERE AND CAN GO UP TO TWO LINES AND COLOR FOR EMPHASIS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B385D-DF67-E241-B0BF-76B80A8E743B}" type="slidenum">
              <a:rPr lang="en-US" smtClean="0"/>
              <a:pPr/>
              <a:t>‹#›</a:t>
            </a:fld>
            <a:r>
              <a:rPr lang="en-US"/>
              <a:t>  |   Copyright © 2017 Kaiser Foundation Health Plan, Inc.</a:t>
            </a:r>
          </a:p>
        </p:txBody>
      </p:sp>
    </p:spTree>
    <p:extLst>
      <p:ext uri="{BB962C8B-B14F-4D97-AF65-F5344CB8AC3E}">
        <p14:creationId xmlns:p14="http://schemas.microsoft.com/office/powerpoint/2010/main" val="347489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" name="Title Placeholder 7"/>
          <p:cNvSpPr>
            <a:spLocks noGrp="1"/>
          </p:cNvSpPr>
          <p:nvPr>
            <p:ph type="title" hasCustomPrompt="1"/>
          </p:nvPr>
        </p:nvSpPr>
        <p:spPr>
          <a:xfrm>
            <a:off x="838092" y="2780143"/>
            <a:ext cx="8682356" cy="72124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>
              <a:lnSpc>
                <a:spcPct val="100000"/>
              </a:lnSpc>
              <a:defRPr b="1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A LARGE BOLD STATEMENT GOES HERE AND CAN GO UP TO TWO LINES AND COLOR FOR EMPHASIS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429000"/>
            <a:ext cx="89929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9929" cy="3429000"/>
          </a:xfrm>
          <a:prstGeom prst="rect">
            <a:avLst/>
          </a:prstGeom>
          <a:solidFill>
            <a:srgbClr val="92C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81128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71867"/>
            <a:ext cx="12192000" cy="35383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" name="Title Placeholder 7"/>
          <p:cNvSpPr>
            <a:spLocks noGrp="1"/>
          </p:cNvSpPr>
          <p:nvPr>
            <p:ph type="title" hasCustomPrompt="1"/>
          </p:nvPr>
        </p:nvSpPr>
        <p:spPr>
          <a:xfrm>
            <a:off x="1886464" y="2920013"/>
            <a:ext cx="8419073" cy="97821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>
              <a:lnSpc>
                <a:spcPct val="100000"/>
              </a:lnSpc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“A slide for quotes or message that can be centered within the frame here. ”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461626" y="3898232"/>
            <a:ext cx="4843876" cy="385011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FontTx/>
              <a:buNone/>
              <a:defRPr sz="1400"/>
            </a:lvl1pPr>
            <a:lvl2pPr marL="228554" indent="0">
              <a:buFontTx/>
              <a:buNone/>
              <a:defRPr/>
            </a:lvl2pPr>
            <a:lvl3pPr marL="457109" indent="0">
              <a:buFontTx/>
              <a:buNone/>
              <a:defRPr/>
            </a:lvl3pPr>
            <a:lvl4pPr marL="685663" indent="0">
              <a:buFontTx/>
              <a:buNone/>
              <a:defRPr/>
            </a:lvl4pPr>
            <a:lvl5pPr marL="914217" indent="0">
              <a:buFontTx/>
              <a:buNone/>
              <a:defRPr/>
            </a:lvl5pPr>
          </a:lstStyle>
          <a:p>
            <a:r>
              <a:rPr lang="en-US" sz="1800">
                <a:solidFill>
                  <a:schemeClr val="accent1">
                    <a:lumMod val="20000"/>
                    <a:lumOff val="80000"/>
                  </a:schemeClr>
                </a:solidFill>
              </a:rPr>
              <a:t>- Use author name if quoting</a:t>
            </a:r>
          </a:p>
        </p:txBody>
      </p:sp>
    </p:spTree>
    <p:extLst>
      <p:ext uri="{BB962C8B-B14F-4D97-AF65-F5344CB8AC3E}">
        <p14:creationId xmlns:p14="http://schemas.microsoft.com/office/powerpoint/2010/main" val="335435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552950"/>
            <a:ext cx="12192000" cy="23050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" name="Title Placeholder 7"/>
          <p:cNvSpPr>
            <a:spLocks noGrp="1"/>
          </p:cNvSpPr>
          <p:nvPr>
            <p:ph type="title" hasCustomPrompt="1"/>
          </p:nvPr>
        </p:nvSpPr>
        <p:spPr>
          <a:xfrm>
            <a:off x="838092" y="5210417"/>
            <a:ext cx="8682356" cy="72124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>
              <a:lnSpc>
                <a:spcPct val="100000"/>
              </a:lnSpc>
              <a:defRPr b="1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A LARGE BOLD STATEMENT GOES HERE AND CAN GO UP TO TWO LINES AND COLOR FOR EMPHASIS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5210417"/>
            <a:ext cx="306372" cy="721244"/>
          </a:xfrm>
          <a:prstGeom prst="rect">
            <a:avLst/>
          </a:prstGeom>
          <a:solidFill>
            <a:srgbClr val="92C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5529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27949" y="6381474"/>
            <a:ext cx="8119212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B385D-DF67-E241-B0BF-76B80A8E743B}" type="slidenum">
              <a:rPr lang="en-US" smtClean="0"/>
              <a:pPr/>
              <a:t>‹#›</a:t>
            </a:fld>
            <a:r>
              <a:rPr lang="en-US"/>
              <a:t>  |   Copyright © 2017 Kaiser Foundation Health Plan, Inc.</a:t>
            </a:r>
          </a:p>
        </p:txBody>
      </p:sp>
    </p:spTree>
    <p:extLst>
      <p:ext uri="{BB962C8B-B14F-4D97-AF65-F5344CB8AC3E}">
        <p14:creationId xmlns:p14="http://schemas.microsoft.com/office/powerpoint/2010/main" val="205397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defTabSz="457109" rtl="0" eaLnBrk="1" latinLnBrk="0" hangingPunct="1">
        <a:lnSpc>
          <a:spcPct val="90000"/>
        </a:lnSpc>
        <a:spcBef>
          <a:spcPct val="0"/>
        </a:spcBef>
        <a:buNone/>
        <a:defRPr sz="2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14277" indent="-114277" algn="l" defTabSz="457109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1" indent="-114277" algn="l" defTabSz="457109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386" indent="-114277" algn="l" defTabSz="457109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99940" indent="-114277" algn="l" defTabSz="457109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494" indent="-114277" algn="l" defTabSz="457109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049" indent="-114277" algn="l" defTabSz="457109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603" indent="-114277" algn="l" defTabSz="457109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157" indent="-114277" algn="l" defTabSz="457109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2711" indent="-114277" algn="l" defTabSz="457109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554" algn="l" defTabSz="4571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09" algn="l" defTabSz="4571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663" algn="l" defTabSz="4571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217" algn="l" defTabSz="4571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2771" algn="l" defTabSz="4571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326" algn="l" defTabSz="4571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9880" algn="l" defTabSz="4571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434" algn="l" defTabSz="4571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D6782468-66BF-A5D1-EC0B-99780E964855}"/>
              </a:ext>
            </a:extLst>
          </p:cNvPr>
          <p:cNvSpPr txBox="1">
            <a:spLocks/>
          </p:cNvSpPr>
          <p:nvPr/>
        </p:nvSpPr>
        <p:spPr>
          <a:xfrm>
            <a:off x="3631375" y="2329453"/>
            <a:ext cx="8189355" cy="96983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109">
              <a:spcBef>
                <a:spcPts val="500"/>
              </a:spcBef>
              <a:buNone/>
            </a:pPr>
            <a:r>
              <a:rPr lang="en-US" sz="5399" dirty="0">
                <a:solidFill>
                  <a:srgbClr val="0078B3">
                    <a:lumMod val="20000"/>
                    <a:lumOff val="80000"/>
                  </a:srgbClr>
                </a:solidFill>
                <a:latin typeface="Arial Black" panose="020B0A04020102020204" pitchFamily="34" charset="0"/>
              </a:rPr>
              <a:t>Be a lifelong learner</a:t>
            </a:r>
          </a:p>
        </p:txBody>
      </p:sp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790EBA87-80A4-740A-D265-D5A87B4629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" r="3297" b="4631"/>
          <a:stretch/>
        </p:blipFill>
        <p:spPr>
          <a:xfrm>
            <a:off x="900386" y="2329452"/>
            <a:ext cx="2241747" cy="219909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504FA273-286C-CFB6-92B8-198CAAC0CEC9}"/>
              </a:ext>
            </a:extLst>
          </p:cNvPr>
          <p:cNvSpPr txBox="1">
            <a:spLocks/>
          </p:cNvSpPr>
          <p:nvPr/>
        </p:nvSpPr>
        <p:spPr>
          <a:xfrm>
            <a:off x="3631375" y="3145430"/>
            <a:ext cx="7695331" cy="138311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109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5399" dirty="0">
                <a:solidFill>
                  <a:srgbClr val="FFFFFF"/>
                </a:solidFill>
                <a:latin typeface="Avenir Next LT Pro" panose="020B0504020202020204" pitchFamily="34" charset="0"/>
              </a:rPr>
              <a:t>Build your skills and grow your career at Kaiser Permanente.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C310540-2CEC-6E73-109F-87E84BD331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46989" y="6017270"/>
            <a:ext cx="2955769" cy="33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25710"/>
      </p:ext>
    </p:extLst>
  </p:cSld>
  <p:clrMapOvr>
    <a:masterClrMapping/>
  </p:clrMapOvr>
</p:sld>
</file>

<file path=ppt/theme/theme1.xml><?xml version="1.0" encoding="utf-8"?>
<a:theme xmlns:a="http://schemas.openxmlformats.org/drawingml/2006/main" name="Transition">
  <a:themeElements>
    <a:clrScheme name="KP PPT Palette">
      <a:dk1>
        <a:srgbClr val="000000"/>
      </a:dk1>
      <a:lt1>
        <a:srgbClr val="FFFFFF"/>
      </a:lt1>
      <a:dk2>
        <a:srgbClr val="003B71"/>
      </a:dk2>
      <a:lt2>
        <a:srgbClr val="E7E6E6"/>
      </a:lt2>
      <a:accent1>
        <a:srgbClr val="0078B3"/>
      </a:accent1>
      <a:accent2>
        <a:srgbClr val="559D37"/>
      </a:accent2>
      <a:accent3>
        <a:srgbClr val="E6762F"/>
      </a:accent3>
      <a:accent4>
        <a:srgbClr val="CE5778"/>
      </a:accent4>
      <a:accent5>
        <a:srgbClr val="40A2A0"/>
      </a:accent5>
      <a:accent6>
        <a:srgbClr val="906DAB"/>
      </a:accent6>
      <a:hlink>
        <a:srgbClr val="0078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Avenir Next LT Pro</vt:lpstr>
      <vt:lpstr>Transition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Alec Rosenberg</dc:creator>
  <cp:lastModifiedBy>Alec Rosenberg</cp:lastModifiedBy>
  <cp:revision>2</cp:revision>
  <dcterms:created xsi:type="dcterms:W3CDTF">2024-09-25T01:20:27Z</dcterms:created>
  <dcterms:modified xsi:type="dcterms:W3CDTF">2024-09-25T01:38:36Z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